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2" r:id="rId6"/>
    <p:sldId id="259" r:id="rId7"/>
    <p:sldId id="260" r:id="rId8"/>
    <p:sldId id="261" r:id="rId9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2" autoAdjust="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sk-SK" sz="1862" b="0" i="0" u="none" strike="noStrike" kern="1200" cap="none" spc="50" baseline="0" noProof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sk-SK" noProof="0" dirty="0"/>
              <a:t>Názov môjho grafu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sk-SK" sz="1862" b="0" i="0" u="none" strike="noStrike" kern="1200" cap="none" spc="50" baseline="0" noProof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k-SK"/>
        </a:p>
      </c:txPr>
    </c:title>
    <c:autoTitleDeleted val="0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Rad 1</c:v>
                </c:pt>
              </c:strCache>
            </c:strRef>
          </c:tx>
          <c:spPr>
            <a:solidFill>
              <a:schemeClr val="accent1">
                <a:alpha val="69804"/>
              </a:schemeClr>
            </a:solidFill>
            <a:ln w="9525" cap="flat" cmpd="sng" algn="ctr">
              <a:solidFill>
                <a:schemeClr val="accent1">
                  <a:alpha val="69804"/>
                </a:schemeClr>
              </a:solidFill>
              <a:miter lim="800000"/>
            </a:ln>
            <a:effectLst>
              <a:glow rad="76200">
                <a:schemeClr val="accent1">
                  <a:satMod val="175000"/>
                  <a:alpha val="34000"/>
                </a:schemeClr>
              </a:glow>
            </a:effectLst>
          </c:spPr>
          <c:cat>
            <c:strRef>
              <c:f>Sheet1!$A$2:$A$6</c:f>
              <c:strCache>
                <c:ptCount val="5"/>
                <c:pt idx="0">
                  <c:v>5. 1. 20RR</c:v>
                </c:pt>
                <c:pt idx="1">
                  <c:v>6. 1. 20RR</c:v>
                </c:pt>
                <c:pt idx="2">
                  <c:v>7. 1. 20RR</c:v>
                </c:pt>
                <c:pt idx="3">
                  <c:v>8. 1. 20RR</c:v>
                </c:pt>
                <c:pt idx="4">
                  <c:v>9. 1. 20RR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C-4312-AF99-DB721A41E6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Rad 2</c:v>
                </c:pt>
              </c:strCache>
            </c:strRef>
          </c:tx>
          <c:spPr>
            <a:solidFill>
              <a:schemeClr val="accent2">
                <a:alpha val="69804"/>
              </a:schemeClr>
            </a:solidFill>
            <a:ln w="9525" cap="flat" cmpd="sng" algn="ctr">
              <a:solidFill>
                <a:schemeClr val="accent2">
                  <a:alpha val="69804"/>
                </a:schemeClr>
              </a:solidFill>
              <a:miter lim="800000"/>
            </a:ln>
            <a:effectLst>
              <a:glow rad="76200">
                <a:schemeClr val="accent2">
                  <a:satMod val="175000"/>
                  <a:alpha val="34000"/>
                </a:schemeClr>
              </a:glow>
            </a:effectLst>
          </c:spPr>
          <c:cat>
            <c:strRef>
              <c:f>Sheet1!$A$2:$A$6</c:f>
              <c:strCache>
                <c:ptCount val="5"/>
                <c:pt idx="0">
                  <c:v>5. 1. 20RR</c:v>
                </c:pt>
                <c:pt idx="1">
                  <c:v>6. 1. 20RR</c:v>
                </c:pt>
                <c:pt idx="2">
                  <c:v>7. 1. 20RR</c:v>
                </c:pt>
                <c:pt idx="3">
                  <c:v>8. 1. 20RR</c:v>
                </c:pt>
                <c:pt idx="4">
                  <c:v>9. 1. 20RR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EC-4312-AF99-DB721A41E6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77604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sk-S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CenteredIconLabelDescriptionList" loCatId="other" qsTypeId="urn:microsoft.com/office/officeart/2005/8/quickstyle/simple3" qsCatId="simple" csTypeId="urn:microsoft.com/office/officeart/2018/5/colors/Iconchunking_neutralbg_accent1_2" csCatId="accent1" phldr="1"/>
      <dgm:spPr/>
      <dgm:t>
        <a:bodyPr/>
        <a:lstStyle/>
        <a:p>
          <a:endParaRPr lang="sk-SK"/>
        </a:p>
      </dgm:t>
    </dgm:pt>
    <dgm:pt modelId="{5D3F0ED0-2EB6-453D-BE4B-4BBCD8987238}">
      <dgm:prSet phldrT="[Text]"/>
      <dgm:spPr/>
      <dgm:t>
        <a:bodyPr rtlCol="0"/>
        <a:lstStyle/>
        <a:p>
          <a:pPr>
            <a:lnSpc>
              <a:spcPct val="100000"/>
            </a:lnSpc>
            <a:defRPr b="1"/>
          </a:pPr>
          <a:r>
            <a:rPr lang="sk-SK" noProof="0" dirty="0"/>
            <a:t>Sen</a:t>
          </a:r>
        </a:p>
      </dgm:t>
    </dgm:pt>
    <dgm:pt modelId="{D6F3F8CC-AE84-4149-B520-1874B1B79F46}" type="parTrans" cxnId="{DC7A4FA1-590E-402E-B3C9-432D9D9BC84E}">
      <dgm:prSet/>
      <dgm:spPr/>
      <dgm:t>
        <a:bodyPr rtlCol="0"/>
        <a:lstStyle/>
        <a:p>
          <a:pPr rtl="0"/>
          <a:endParaRPr lang="sk-SK" noProof="0" dirty="0"/>
        </a:p>
      </dgm:t>
    </dgm:pt>
    <dgm:pt modelId="{2E2BF50E-B394-4636-BF63-257039995E33}" type="sibTrans" cxnId="{DC7A4FA1-590E-402E-B3C9-432D9D9BC84E}">
      <dgm:prSet/>
      <dgm:spPr/>
      <dgm:t>
        <a:bodyPr rtlCol="0"/>
        <a:lstStyle/>
        <a:p>
          <a:pPr rtl="0"/>
          <a:endParaRPr lang="sk-SK" noProof="0" dirty="0"/>
        </a:p>
      </dgm:t>
    </dgm:pt>
    <dgm:pt modelId="{00C4C7D7-43FB-4C62-B653-0BAA02E17855}">
      <dgm:prSet phldrT="[Text]"/>
      <dgm:spPr/>
      <dgm:t>
        <a:bodyPr rtlCol="0"/>
        <a:lstStyle/>
        <a:p>
          <a:pPr>
            <a:lnSpc>
              <a:spcPct val="100000"/>
            </a:lnSpc>
            <a:defRPr b="1"/>
          </a:pPr>
          <a:r>
            <a:rPr lang="sk-SK" noProof="0" dirty="0"/>
            <a:t>Návrh</a:t>
          </a:r>
        </a:p>
      </dgm:t>
    </dgm:pt>
    <dgm:pt modelId="{D3913AE7-4A70-4B94-8990-85FA8AA36E6B}" type="parTrans" cxnId="{6013628C-81BE-42D0-96B9-999F0382D570}">
      <dgm:prSet/>
      <dgm:spPr/>
      <dgm:t>
        <a:bodyPr rtlCol="0"/>
        <a:lstStyle/>
        <a:p>
          <a:pPr rtl="0"/>
          <a:endParaRPr lang="sk-SK" noProof="0" dirty="0"/>
        </a:p>
      </dgm:t>
    </dgm:pt>
    <dgm:pt modelId="{26407BAA-24CA-40B6-A34E-07DAAD20ECB5}" type="sibTrans" cxnId="{6013628C-81BE-42D0-96B9-999F0382D570}">
      <dgm:prSet/>
      <dgm:spPr/>
      <dgm:t>
        <a:bodyPr rtlCol="0"/>
        <a:lstStyle/>
        <a:p>
          <a:pPr rtl="0"/>
          <a:endParaRPr lang="sk-SK" noProof="0" dirty="0"/>
        </a:p>
      </dgm:t>
    </dgm:pt>
    <dgm:pt modelId="{BE3AF4B6-F5EC-44DF-9BDC-CB79D95FB3F4}">
      <dgm:prSet phldrT="[Text]"/>
      <dgm:spPr/>
      <dgm:t>
        <a:bodyPr rtlCol="0"/>
        <a:lstStyle/>
        <a:p>
          <a:pPr>
            <a:lnSpc>
              <a:spcPct val="100000"/>
            </a:lnSpc>
            <a:defRPr b="1"/>
          </a:pPr>
          <a:r>
            <a:rPr lang="sk-SK" noProof="0" dirty="0"/>
            <a:t>Projektovanie</a:t>
          </a:r>
        </a:p>
      </dgm:t>
    </dgm:pt>
    <dgm:pt modelId="{5DC69E6B-E902-4549-ACA2-C87487FCD048}" type="parTrans" cxnId="{8059B95D-5238-487F-9EF9-DC508342BA71}">
      <dgm:prSet/>
      <dgm:spPr/>
      <dgm:t>
        <a:bodyPr rtlCol="0"/>
        <a:lstStyle/>
        <a:p>
          <a:pPr rtl="0"/>
          <a:endParaRPr lang="sk-SK" noProof="0" dirty="0"/>
        </a:p>
      </dgm:t>
    </dgm:pt>
    <dgm:pt modelId="{3B148F1D-FDFC-4CDA-B894-16E41EDC0348}" type="sibTrans" cxnId="{8059B95D-5238-487F-9EF9-DC508342BA71}">
      <dgm:prSet/>
      <dgm:spPr/>
      <dgm:t>
        <a:bodyPr rtlCol="0"/>
        <a:lstStyle/>
        <a:p>
          <a:pPr rtl="0"/>
          <a:endParaRPr lang="sk-SK" noProof="0" dirty="0"/>
        </a:p>
      </dgm:t>
    </dgm:pt>
    <dgm:pt modelId="{6AF39FF8-47D9-49AA-966D-A83086DA5755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  <dgm:pt modelId="{1A9886A8-E9CE-4B39-BCC0-EB70D289E2D9}" type="pres">
      <dgm:prSet presAssocID="{5D3F0ED0-2EB6-453D-BE4B-4BBCD8987238}" presName="compNode" presStyleCnt="0"/>
      <dgm:spPr/>
    </dgm:pt>
    <dgm:pt modelId="{B5457E74-8057-48DE-912E-464E4AAA827D}" type="pres">
      <dgm:prSet presAssocID="{5D3F0ED0-2EB6-453D-BE4B-4BBCD898723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F5BA0046-C9E0-4EA9-A727-3EEECA3262FE}" type="pres">
      <dgm:prSet presAssocID="{5D3F0ED0-2EB6-453D-BE4B-4BBCD8987238}" presName="iconSpace" presStyleCnt="0"/>
      <dgm:spPr/>
    </dgm:pt>
    <dgm:pt modelId="{60C74A3A-AE69-40BC-BA07-811BAF4B0959}" type="pres">
      <dgm:prSet presAssocID="{5D3F0ED0-2EB6-453D-BE4B-4BBCD8987238}" presName="parTx" presStyleLbl="revTx" presStyleIdx="0" presStyleCnt="6">
        <dgm:presLayoutVars>
          <dgm:chMax val="0"/>
          <dgm:chPref val="0"/>
        </dgm:presLayoutVars>
      </dgm:prSet>
      <dgm:spPr/>
    </dgm:pt>
    <dgm:pt modelId="{B16BEA77-D295-4321-A3C4-8CCBCFD6FF30}" type="pres">
      <dgm:prSet presAssocID="{5D3F0ED0-2EB6-453D-BE4B-4BBCD8987238}" presName="txSpace" presStyleCnt="0"/>
      <dgm:spPr/>
    </dgm:pt>
    <dgm:pt modelId="{A4433C94-6E4E-405C-AE9F-26764847360D}" type="pres">
      <dgm:prSet presAssocID="{5D3F0ED0-2EB6-453D-BE4B-4BBCD8987238}" presName="desTx" presStyleLbl="revTx" presStyleIdx="1" presStyleCnt="6">
        <dgm:presLayoutVars/>
      </dgm:prSet>
      <dgm:spPr/>
    </dgm:pt>
    <dgm:pt modelId="{14AD2CE7-CAEC-4600-A27C-91578B9D7744}" type="pres">
      <dgm:prSet presAssocID="{2E2BF50E-B394-4636-BF63-257039995E33}" presName="sibTrans" presStyleCnt="0"/>
      <dgm:spPr/>
    </dgm:pt>
    <dgm:pt modelId="{3F609460-4992-4CBB-B1C7-E5A6E57A6421}" type="pres">
      <dgm:prSet presAssocID="{00C4C7D7-43FB-4C62-B653-0BAA02E17855}" presName="compNode" presStyleCnt="0"/>
      <dgm:spPr/>
    </dgm:pt>
    <dgm:pt modelId="{397C89C4-F6D6-47B8-A77B-785B366EEC7E}" type="pres">
      <dgm:prSet presAssocID="{00C4C7D7-43FB-4C62-B653-0BAA02E1785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0EE1BE44-7AB3-4B14-B478-7315198A20B6}" type="pres">
      <dgm:prSet presAssocID="{00C4C7D7-43FB-4C62-B653-0BAA02E17855}" presName="iconSpace" presStyleCnt="0"/>
      <dgm:spPr/>
    </dgm:pt>
    <dgm:pt modelId="{1A23E20E-5A34-4BFA-8F11-557C972039FC}" type="pres">
      <dgm:prSet presAssocID="{00C4C7D7-43FB-4C62-B653-0BAA02E17855}" presName="parTx" presStyleLbl="revTx" presStyleIdx="2" presStyleCnt="6">
        <dgm:presLayoutVars>
          <dgm:chMax val="0"/>
          <dgm:chPref val="0"/>
        </dgm:presLayoutVars>
      </dgm:prSet>
      <dgm:spPr/>
    </dgm:pt>
    <dgm:pt modelId="{A6A45D72-A9EE-4BB9-A0B3-57E84FD2ABA8}" type="pres">
      <dgm:prSet presAssocID="{00C4C7D7-43FB-4C62-B653-0BAA02E17855}" presName="txSpace" presStyleCnt="0"/>
      <dgm:spPr/>
    </dgm:pt>
    <dgm:pt modelId="{AFE843AB-8A0E-49AD-B766-A4FB1BDCD12B}" type="pres">
      <dgm:prSet presAssocID="{00C4C7D7-43FB-4C62-B653-0BAA02E17855}" presName="desTx" presStyleLbl="revTx" presStyleIdx="3" presStyleCnt="6">
        <dgm:presLayoutVars/>
      </dgm:prSet>
      <dgm:spPr/>
    </dgm:pt>
    <dgm:pt modelId="{46092687-FE99-4BF6-9093-A45C040C3771}" type="pres">
      <dgm:prSet presAssocID="{26407BAA-24CA-40B6-A34E-07DAAD20ECB5}" presName="sibTrans" presStyleCnt="0"/>
      <dgm:spPr/>
    </dgm:pt>
    <dgm:pt modelId="{47454782-8EC5-4796-84D1-C306379E4F5F}" type="pres">
      <dgm:prSet presAssocID="{BE3AF4B6-F5EC-44DF-9BDC-CB79D95FB3F4}" presName="compNode" presStyleCnt="0"/>
      <dgm:spPr/>
    </dgm:pt>
    <dgm:pt modelId="{931DD085-43D8-4282-AAE3-2630C80E65B4}" type="pres">
      <dgm:prSet presAssocID="{BE3AF4B6-F5EC-44DF-9BDC-CB79D95FB3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5C11D894-211D-4A81-82BB-48A3DE65E4B4}" type="pres">
      <dgm:prSet presAssocID="{BE3AF4B6-F5EC-44DF-9BDC-CB79D95FB3F4}" presName="iconSpace" presStyleCnt="0"/>
      <dgm:spPr/>
    </dgm:pt>
    <dgm:pt modelId="{D49FDA3F-E96A-48EC-8DA1-56251192BFED}" type="pres">
      <dgm:prSet presAssocID="{BE3AF4B6-F5EC-44DF-9BDC-CB79D95FB3F4}" presName="parTx" presStyleLbl="revTx" presStyleIdx="4" presStyleCnt="6">
        <dgm:presLayoutVars>
          <dgm:chMax val="0"/>
          <dgm:chPref val="0"/>
        </dgm:presLayoutVars>
      </dgm:prSet>
      <dgm:spPr/>
    </dgm:pt>
    <dgm:pt modelId="{346ADC37-0161-417C-809F-2EC740475CFA}" type="pres">
      <dgm:prSet presAssocID="{BE3AF4B6-F5EC-44DF-9BDC-CB79D95FB3F4}" presName="txSpace" presStyleCnt="0"/>
      <dgm:spPr/>
    </dgm:pt>
    <dgm:pt modelId="{AD62B4A4-872C-4759-A4CF-C368039ADF17}" type="pres">
      <dgm:prSet presAssocID="{BE3AF4B6-F5EC-44DF-9BDC-CB79D95FB3F4}" presName="desTx" presStyleLbl="revTx" presStyleIdx="5" presStyleCnt="6">
        <dgm:presLayoutVars/>
      </dgm:prSet>
      <dgm:spPr/>
    </dgm:pt>
  </dgm:ptLst>
  <dgm:cxnLst>
    <dgm:cxn modelId="{3B751329-5D6B-4D53-A2B1-EEE305A5F49D}" type="presOf" srcId="{5D3F0ED0-2EB6-453D-BE4B-4BBCD8987238}" destId="{60C74A3A-AE69-40BC-BA07-811BAF4B0959}" srcOrd="0" destOrd="0" presId="urn:microsoft.com/office/officeart/2018/5/layout/CenteredIconLabelDescriptionList"/>
    <dgm:cxn modelId="{1CE0AB3E-B3AE-4D27-8E26-1A6F5EF41988}" type="presOf" srcId="{00C4C7D7-43FB-4C62-B653-0BAA02E17855}" destId="{1A23E20E-5A34-4BFA-8F11-557C972039FC}" srcOrd="0" destOrd="0" presId="urn:microsoft.com/office/officeart/2018/5/layout/CenteredIconLabelDescriptionList"/>
    <dgm:cxn modelId="{8059B95D-5238-487F-9EF9-DC508342BA71}" srcId="{D75A9632-4EB0-4862-92FF-00CF01BE2205}" destId="{BE3AF4B6-F5EC-44DF-9BDC-CB79D95FB3F4}" srcOrd="2" destOrd="0" parTransId="{5DC69E6B-E902-4549-ACA2-C87487FCD048}" sibTransId="{3B148F1D-FDFC-4CDA-B894-16E41EDC0348}"/>
    <dgm:cxn modelId="{6013628C-81BE-42D0-96B9-999F0382D570}" srcId="{D75A9632-4EB0-4862-92FF-00CF01BE2205}" destId="{00C4C7D7-43FB-4C62-B653-0BAA02E17855}" srcOrd="1" destOrd="0" parTransId="{D3913AE7-4A70-4B94-8990-85FA8AA36E6B}" sibTransId="{26407BAA-24CA-40B6-A34E-07DAAD20ECB5}"/>
    <dgm:cxn modelId="{DC7A4FA1-590E-402E-B3C9-432D9D9BC84E}" srcId="{D75A9632-4EB0-4862-92FF-00CF01BE2205}" destId="{5D3F0ED0-2EB6-453D-BE4B-4BBCD8987238}" srcOrd="0" destOrd="0" parTransId="{D6F3F8CC-AE84-4149-B520-1874B1B79F46}" sibTransId="{2E2BF50E-B394-4636-BF63-257039995E33}"/>
    <dgm:cxn modelId="{340B9FEC-21F3-4D59-8938-6F9406A0B3EE}" type="presOf" srcId="{BE3AF4B6-F5EC-44DF-9BDC-CB79D95FB3F4}" destId="{D49FDA3F-E96A-48EC-8DA1-56251192BFED}" srcOrd="0" destOrd="0" presId="urn:microsoft.com/office/officeart/2018/5/layout/CenteredIconLabelDescriptionList"/>
    <dgm:cxn modelId="{8E0A6FFA-6594-4D6B-BA84-AD7817201E33}" type="presOf" srcId="{D75A9632-4EB0-4862-92FF-00CF01BE2205}" destId="{6AF39FF8-47D9-49AA-966D-A83086DA5755}" srcOrd="0" destOrd="0" presId="urn:microsoft.com/office/officeart/2018/5/layout/CenteredIconLabelDescriptionList"/>
    <dgm:cxn modelId="{BA8E0AE4-9FF1-4BC1-9159-CD3879F07984}" type="presParOf" srcId="{6AF39FF8-47D9-49AA-966D-A83086DA5755}" destId="{1A9886A8-E9CE-4B39-BCC0-EB70D289E2D9}" srcOrd="0" destOrd="0" presId="urn:microsoft.com/office/officeart/2018/5/layout/CenteredIconLabelDescriptionList"/>
    <dgm:cxn modelId="{34512F5F-229F-4C0C-AD09-7EE26CF40FF5}" type="presParOf" srcId="{1A9886A8-E9CE-4B39-BCC0-EB70D289E2D9}" destId="{B5457E74-8057-48DE-912E-464E4AAA827D}" srcOrd="0" destOrd="0" presId="urn:microsoft.com/office/officeart/2018/5/layout/CenteredIconLabelDescriptionList"/>
    <dgm:cxn modelId="{52273ECB-9D24-4425-9A17-088934FAB97E}" type="presParOf" srcId="{1A9886A8-E9CE-4B39-BCC0-EB70D289E2D9}" destId="{F5BA0046-C9E0-4EA9-A727-3EEECA3262FE}" srcOrd="1" destOrd="0" presId="urn:microsoft.com/office/officeart/2018/5/layout/CenteredIconLabelDescriptionList"/>
    <dgm:cxn modelId="{6BBEF8FE-AF79-4643-BDEA-3DB3D1AB96DA}" type="presParOf" srcId="{1A9886A8-E9CE-4B39-BCC0-EB70D289E2D9}" destId="{60C74A3A-AE69-40BC-BA07-811BAF4B0959}" srcOrd="2" destOrd="0" presId="urn:microsoft.com/office/officeart/2018/5/layout/CenteredIconLabelDescriptionList"/>
    <dgm:cxn modelId="{9501C685-0384-4812-91D4-045B2B2FCEB0}" type="presParOf" srcId="{1A9886A8-E9CE-4B39-BCC0-EB70D289E2D9}" destId="{B16BEA77-D295-4321-A3C4-8CCBCFD6FF30}" srcOrd="3" destOrd="0" presId="urn:microsoft.com/office/officeart/2018/5/layout/CenteredIconLabelDescriptionList"/>
    <dgm:cxn modelId="{9669C4D3-0F90-4133-8BBB-47CCF9AD0C0D}" type="presParOf" srcId="{1A9886A8-E9CE-4B39-BCC0-EB70D289E2D9}" destId="{A4433C94-6E4E-405C-AE9F-26764847360D}" srcOrd="4" destOrd="0" presId="urn:microsoft.com/office/officeart/2018/5/layout/CenteredIconLabelDescriptionList"/>
    <dgm:cxn modelId="{FC31964D-58F1-4E96-BC1A-8D79A264BC6E}" type="presParOf" srcId="{6AF39FF8-47D9-49AA-966D-A83086DA5755}" destId="{14AD2CE7-CAEC-4600-A27C-91578B9D7744}" srcOrd="1" destOrd="0" presId="urn:microsoft.com/office/officeart/2018/5/layout/CenteredIconLabelDescriptionList"/>
    <dgm:cxn modelId="{2CF87F4F-AC5E-4F1D-B7F1-71F3F6BC33AA}" type="presParOf" srcId="{6AF39FF8-47D9-49AA-966D-A83086DA5755}" destId="{3F609460-4992-4CBB-B1C7-E5A6E57A6421}" srcOrd="2" destOrd="0" presId="urn:microsoft.com/office/officeart/2018/5/layout/CenteredIconLabelDescriptionList"/>
    <dgm:cxn modelId="{15FA4408-78FC-4036-8214-2AE532C4668B}" type="presParOf" srcId="{3F609460-4992-4CBB-B1C7-E5A6E57A6421}" destId="{397C89C4-F6D6-47B8-A77B-785B366EEC7E}" srcOrd="0" destOrd="0" presId="urn:microsoft.com/office/officeart/2018/5/layout/CenteredIconLabelDescriptionList"/>
    <dgm:cxn modelId="{E65D71C0-66F5-4FE4-9E18-A9A828F7049B}" type="presParOf" srcId="{3F609460-4992-4CBB-B1C7-E5A6E57A6421}" destId="{0EE1BE44-7AB3-4B14-B478-7315198A20B6}" srcOrd="1" destOrd="0" presId="urn:microsoft.com/office/officeart/2018/5/layout/CenteredIconLabelDescriptionList"/>
    <dgm:cxn modelId="{921CC930-BF61-4A85-BBF5-8C01AA9CC933}" type="presParOf" srcId="{3F609460-4992-4CBB-B1C7-E5A6E57A6421}" destId="{1A23E20E-5A34-4BFA-8F11-557C972039FC}" srcOrd="2" destOrd="0" presId="urn:microsoft.com/office/officeart/2018/5/layout/CenteredIconLabelDescriptionList"/>
    <dgm:cxn modelId="{977237C8-6A4A-48AD-B109-1B9FF14F328C}" type="presParOf" srcId="{3F609460-4992-4CBB-B1C7-E5A6E57A6421}" destId="{A6A45D72-A9EE-4BB9-A0B3-57E84FD2ABA8}" srcOrd="3" destOrd="0" presId="urn:microsoft.com/office/officeart/2018/5/layout/CenteredIconLabelDescriptionList"/>
    <dgm:cxn modelId="{50C6BC72-2BC7-4795-B8B6-07A2CDD31920}" type="presParOf" srcId="{3F609460-4992-4CBB-B1C7-E5A6E57A6421}" destId="{AFE843AB-8A0E-49AD-B766-A4FB1BDCD12B}" srcOrd="4" destOrd="0" presId="urn:microsoft.com/office/officeart/2018/5/layout/CenteredIconLabelDescriptionList"/>
    <dgm:cxn modelId="{DBFD828B-3A99-4E63-A27C-20FBF1479BDD}" type="presParOf" srcId="{6AF39FF8-47D9-49AA-966D-A83086DA5755}" destId="{46092687-FE99-4BF6-9093-A45C040C3771}" srcOrd="3" destOrd="0" presId="urn:microsoft.com/office/officeart/2018/5/layout/CenteredIconLabelDescriptionList"/>
    <dgm:cxn modelId="{801C32C0-E334-4CAA-992E-A822EA065C61}" type="presParOf" srcId="{6AF39FF8-47D9-49AA-966D-A83086DA5755}" destId="{47454782-8EC5-4796-84D1-C306379E4F5F}" srcOrd="4" destOrd="0" presId="urn:microsoft.com/office/officeart/2018/5/layout/CenteredIconLabelDescriptionList"/>
    <dgm:cxn modelId="{FBFCCEAB-39E9-470C-8251-2E6FF9675C23}" type="presParOf" srcId="{47454782-8EC5-4796-84D1-C306379E4F5F}" destId="{931DD085-43D8-4282-AAE3-2630C80E65B4}" srcOrd="0" destOrd="0" presId="urn:microsoft.com/office/officeart/2018/5/layout/CenteredIconLabelDescriptionList"/>
    <dgm:cxn modelId="{26559979-2AEE-4C6C-BBD0-6877ABE83C3E}" type="presParOf" srcId="{47454782-8EC5-4796-84D1-C306379E4F5F}" destId="{5C11D894-211D-4A81-82BB-48A3DE65E4B4}" srcOrd="1" destOrd="0" presId="urn:microsoft.com/office/officeart/2018/5/layout/CenteredIconLabelDescriptionList"/>
    <dgm:cxn modelId="{CBC1F007-7CD3-444C-8B1B-5584F3D038CD}" type="presParOf" srcId="{47454782-8EC5-4796-84D1-C306379E4F5F}" destId="{D49FDA3F-E96A-48EC-8DA1-56251192BFED}" srcOrd="2" destOrd="0" presId="urn:microsoft.com/office/officeart/2018/5/layout/CenteredIconLabelDescriptionList"/>
    <dgm:cxn modelId="{64DAC973-9D29-408B-A248-3BF14119B3C9}" type="presParOf" srcId="{47454782-8EC5-4796-84D1-C306379E4F5F}" destId="{346ADC37-0161-417C-809F-2EC740475CFA}" srcOrd="3" destOrd="0" presId="urn:microsoft.com/office/officeart/2018/5/layout/CenteredIconLabelDescriptionList"/>
    <dgm:cxn modelId="{B37B4D39-C895-4ECD-9D29-3978AA828BC1}" type="presParOf" srcId="{47454782-8EC5-4796-84D1-C306379E4F5F}" destId="{AD62B4A4-872C-4759-A4CF-C368039ADF1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0FB2EE-4143-43D1-817A-9730FE873531}" type="doc">
      <dgm:prSet loTypeId="urn:microsoft.com/office/officeart/2005/8/layout/bProcess4" loCatId="process" qsTypeId="urn:microsoft.com/office/officeart/2005/8/quickstyle/simple5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1A066BF7-810B-498E-9B71-4BE604C35145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bg1"/>
            </a:solidFill>
          </a:endParaRPr>
        </a:p>
      </dgm:t>
    </dgm:pt>
    <dgm:pt modelId="{551E2BC4-322B-4917-80F0-6F289DD131BD}" type="parTrans" cxnId="{87998FD1-A301-4733-9331-1795CC56534D}">
      <dgm:prSet/>
      <dgm:spPr/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BCD89840-710B-41CC-80E1-A699FA6BF644}" type="sibTrans" cxnId="{87998FD1-A301-4733-9331-1795CC56534D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9252A2D7-ECD4-458F-B2BB-B6333EF341C4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bg1"/>
            </a:solidFill>
          </a:endParaRPr>
        </a:p>
      </dgm:t>
    </dgm:pt>
    <dgm:pt modelId="{311917B2-9CA5-4AEA-A561-283F36BA9267}" type="parTrans" cxnId="{0A72A02A-BAE1-48AC-B158-111E2F363615}">
      <dgm:prSet/>
      <dgm:spPr/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61B195D9-EB3C-4802-A6AB-664066A6DE01}" type="sibTrans" cxnId="{0A72A02A-BAE1-48AC-B158-111E2F363615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E577C89B-FE67-4FD5-B67B-A9D2B5CF35FB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bg1"/>
            </a:solidFill>
          </a:endParaRPr>
        </a:p>
      </dgm:t>
    </dgm:pt>
    <dgm:pt modelId="{C1215F53-183B-4576-9940-C093E9334C1D}" type="parTrans" cxnId="{1EF02D92-F5CE-4D6F-8A0D-BEE4E9168B61}">
      <dgm:prSet/>
      <dgm:spPr/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895F126D-CBF0-4835-ACDB-7CA05B5379BC}" type="sibTrans" cxnId="{1EF02D92-F5CE-4D6F-8A0D-BEE4E9168B61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7DB892B2-0E0D-420C-B451-7722D28313F7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sk-SK" noProof="0" dirty="0">
            <a:solidFill>
              <a:schemeClr val="bg1"/>
            </a:solidFill>
          </a:endParaRPr>
        </a:p>
      </dgm:t>
    </dgm:pt>
    <dgm:pt modelId="{76A5E238-62E3-48E2-B973-3966EC01419B}" type="parTrans" cxnId="{9C8D409F-E410-4D31-9461-8DF8B8961623}">
      <dgm:prSet/>
      <dgm:spPr/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5BF1F0BD-2C92-4CA1-93CD-3EA2E09F4EE2}" type="sibTrans" cxnId="{9C8D409F-E410-4D31-9461-8DF8B8961623}">
      <dgm:prSet/>
      <dgm:spPr/>
      <dgm:t>
        <a:bodyPr rtlCol="0"/>
        <a:lstStyle/>
        <a:p>
          <a:pPr rtl="0"/>
          <a:endParaRPr lang="sk-SK" noProof="0" dirty="0">
            <a:solidFill>
              <a:schemeClr val="tx1"/>
            </a:solidFill>
          </a:endParaRPr>
        </a:p>
      </dgm:t>
    </dgm:pt>
    <dgm:pt modelId="{E22D0B22-AAAD-4780-89CC-847BAD6F468F}" type="pres">
      <dgm:prSet presAssocID="{1F0FB2EE-4143-43D1-817A-9730FE873531}" presName="Name0" presStyleCnt="0">
        <dgm:presLayoutVars>
          <dgm:dir/>
          <dgm:resizeHandles/>
        </dgm:presLayoutVars>
      </dgm:prSet>
      <dgm:spPr/>
    </dgm:pt>
    <dgm:pt modelId="{4B311BFD-8EB7-46E9-A3B6-C5C47CFE6942}" type="pres">
      <dgm:prSet presAssocID="{1A066BF7-810B-498E-9B71-4BE604C35145}" presName="compNode" presStyleCnt="0"/>
      <dgm:spPr/>
    </dgm:pt>
    <dgm:pt modelId="{C8CF5390-16B5-4FC5-8640-64964D240785}" type="pres">
      <dgm:prSet presAssocID="{1A066BF7-810B-498E-9B71-4BE604C35145}" presName="dummyConnPt" presStyleCnt="0"/>
      <dgm:spPr/>
    </dgm:pt>
    <dgm:pt modelId="{4F4DBFEA-6993-43D2-8550-9C63128083EA}" type="pres">
      <dgm:prSet presAssocID="{1A066BF7-810B-498E-9B71-4BE604C35145}" presName="node" presStyleLbl="node1" presStyleIdx="0" presStyleCnt="4">
        <dgm:presLayoutVars>
          <dgm:bulletEnabled val="1"/>
        </dgm:presLayoutVars>
      </dgm:prSet>
      <dgm:spPr/>
    </dgm:pt>
    <dgm:pt modelId="{E28A262D-0B93-49C0-85A8-FF57875272C2}" type="pres">
      <dgm:prSet presAssocID="{BCD89840-710B-41CC-80E1-A699FA6BF644}" presName="sibTrans" presStyleLbl="bgSibTrans2D1" presStyleIdx="0" presStyleCnt="3"/>
      <dgm:spPr/>
    </dgm:pt>
    <dgm:pt modelId="{600DF6F0-DB20-44AB-A812-6F730F846214}" type="pres">
      <dgm:prSet presAssocID="{9252A2D7-ECD4-458F-B2BB-B6333EF341C4}" presName="compNode" presStyleCnt="0"/>
      <dgm:spPr/>
    </dgm:pt>
    <dgm:pt modelId="{DC82E6B6-54CA-493F-AB26-5808786A6FB8}" type="pres">
      <dgm:prSet presAssocID="{9252A2D7-ECD4-458F-B2BB-B6333EF341C4}" presName="dummyConnPt" presStyleCnt="0"/>
      <dgm:spPr/>
    </dgm:pt>
    <dgm:pt modelId="{F1A2D2A9-AB15-455D-A034-0B53446DC5B5}" type="pres">
      <dgm:prSet presAssocID="{9252A2D7-ECD4-458F-B2BB-B6333EF341C4}" presName="node" presStyleLbl="node1" presStyleIdx="1" presStyleCnt="4">
        <dgm:presLayoutVars>
          <dgm:bulletEnabled val="1"/>
        </dgm:presLayoutVars>
      </dgm:prSet>
      <dgm:spPr/>
    </dgm:pt>
    <dgm:pt modelId="{92340564-8D1D-4B16-8221-86830D7817E6}" type="pres">
      <dgm:prSet presAssocID="{61B195D9-EB3C-4802-A6AB-664066A6DE01}" presName="sibTrans" presStyleLbl="bgSibTrans2D1" presStyleIdx="1" presStyleCnt="3"/>
      <dgm:spPr/>
    </dgm:pt>
    <dgm:pt modelId="{806E4064-DD46-43CE-B091-547AA8892C74}" type="pres">
      <dgm:prSet presAssocID="{E577C89B-FE67-4FD5-B67B-A9D2B5CF35FB}" presName="compNode" presStyleCnt="0"/>
      <dgm:spPr/>
    </dgm:pt>
    <dgm:pt modelId="{B0BFAE7C-9CA5-44D3-8507-671EA93AA1E4}" type="pres">
      <dgm:prSet presAssocID="{E577C89B-FE67-4FD5-B67B-A9D2B5CF35FB}" presName="dummyConnPt" presStyleCnt="0"/>
      <dgm:spPr/>
    </dgm:pt>
    <dgm:pt modelId="{0D70175B-6136-44C3-AC35-EDDE7D5FC48B}" type="pres">
      <dgm:prSet presAssocID="{E577C89B-FE67-4FD5-B67B-A9D2B5CF35FB}" presName="node" presStyleLbl="node1" presStyleIdx="2" presStyleCnt="4">
        <dgm:presLayoutVars>
          <dgm:bulletEnabled val="1"/>
        </dgm:presLayoutVars>
      </dgm:prSet>
      <dgm:spPr/>
    </dgm:pt>
    <dgm:pt modelId="{4970D0ED-1467-43CD-8A03-83FFD3D85C61}" type="pres">
      <dgm:prSet presAssocID="{895F126D-CBF0-4835-ACDB-7CA05B5379BC}" presName="sibTrans" presStyleLbl="bgSibTrans2D1" presStyleIdx="2" presStyleCnt="3"/>
      <dgm:spPr/>
    </dgm:pt>
    <dgm:pt modelId="{F1E6E879-A26E-4AAD-B86E-C51525A5F427}" type="pres">
      <dgm:prSet presAssocID="{7DB892B2-0E0D-420C-B451-7722D28313F7}" presName="compNode" presStyleCnt="0"/>
      <dgm:spPr/>
    </dgm:pt>
    <dgm:pt modelId="{1DF61CD0-E7EB-4E1E-B8D5-954CF29E5367}" type="pres">
      <dgm:prSet presAssocID="{7DB892B2-0E0D-420C-B451-7722D28313F7}" presName="dummyConnPt" presStyleCnt="0"/>
      <dgm:spPr/>
    </dgm:pt>
    <dgm:pt modelId="{DF18FD10-B426-424A-8632-4F3E0488E5FC}" type="pres">
      <dgm:prSet presAssocID="{7DB892B2-0E0D-420C-B451-7722D28313F7}" presName="node" presStyleLbl="node1" presStyleIdx="3" presStyleCnt="4">
        <dgm:presLayoutVars>
          <dgm:bulletEnabled val="1"/>
        </dgm:presLayoutVars>
      </dgm:prSet>
      <dgm:spPr/>
    </dgm:pt>
  </dgm:ptLst>
  <dgm:cxnLst>
    <dgm:cxn modelId="{A2C00009-8AAD-4FC7-BD1D-A484E3E2852A}" type="presOf" srcId="{1F0FB2EE-4143-43D1-817A-9730FE873531}" destId="{E22D0B22-AAAD-4780-89CC-847BAD6F468F}" srcOrd="0" destOrd="0" presId="urn:microsoft.com/office/officeart/2005/8/layout/bProcess4"/>
    <dgm:cxn modelId="{9EF30523-35D7-41AD-B323-AEDEF5D1E3F6}" type="presOf" srcId="{E577C89B-FE67-4FD5-B67B-A9D2B5CF35FB}" destId="{0D70175B-6136-44C3-AC35-EDDE7D5FC48B}" srcOrd="0" destOrd="0" presId="urn:microsoft.com/office/officeart/2005/8/layout/bProcess4"/>
    <dgm:cxn modelId="{0A72A02A-BAE1-48AC-B158-111E2F363615}" srcId="{1F0FB2EE-4143-43D1-817A-9730FE873531}" destId="{9252A2D7-ECD4-458F-B2BB-B6333EF341C4}" srcOrd="1" destOrd="0" parTransId="{311917B2-9CA5-4AEA-A561-283F36BA9267}" sibTransId="{61B195D9-EB3C-4802-A6AB-664066A6DE01}"/>
    <dgm:cxn modelId="{41AF9C5C-777D-4AF7-BC44-26C0ABF31CC9}" type="presOf" srcId="{895F126D-CBF0-4835-ACDB-7CA05B5379BC}" destId="{4970D0ED-1467-43CD-8A03-83FFD3D85C61}" srcOrd="0" destOrd="0" presId="urn:microsoft.com/office/officeart/2005/8/layout/bProcess4"/>
    <dgm:cxn modelId="{9385AC80-28E4-4AFF-BBF7-B57100BEF469}" type="presOf" srcId="{9252A2D7-ECD4-458F-B2BB-B6333EF341C4}" destId="{F1A2D2A9-AB15-455D-A034-0B53446DC5B5}" srcOrd="0" destOrd="0" presId="urn:microsoft.com/office/officeart/2005/8/layout/bProcess4"/>
    <dgm:cxn modelId="{EA63878C-6A18-4858-8E30-86D899E53BF1}" type="presOf" srcId="{61B195D9-EB3C-4802-A6AB-664066A6DE01}" destId="{92340564-8D1D-4B16-8221-86830D7817E6}" srcOrd="0" destOrd="0" presId="urn:microsoft.com/office/officeart/2005/8/layout/bProcess4"/>
    <dgm:cxn modelId="{9424868D-8343-45E5-AC5A-7B055F878BFF}" type="presOf" srcId="{1A066BF7-810B-498E-9B71-4BE604C35145}" destId="{4F4DBFEA-6993-43D2-8550-9C63128083EA}" srcOrd="0" destOrd="0" presId="urn:microsoft.com/office/officeart/2005/8/layout/bProcess4"/>
    <dgm:cxn modelId="{1EF02D92-F5CE-4D6F-8A0D-BEE4E9168B61}" srcId="{1F0FB2EE-4143-43D1-817A-9730FE873531}" destId="{E577C89B-FE67-4FD5-B67B-A9D2B5CF35FB}" srcOrd="2" destOrd="0" parTransId="{C1215F53-183B-4576-9940-C093E9334C1D}" sibTransId="{895F126D-CBF0-4835-ACDB-7CA05B5379BC}"/>
    <dgm:cxn modelId="{9C8D409F-E410-4D31-9461-8DF8B8961623}" srcId="{1F0FB2EE-4143-43D1-817A-9730FE873531}" destId="{7DB892B2-0E0D-420C-B451-7722D28313F7}" srcOrd="3" destOrd="0" parTransId="{76A5E238-62E3-48E2-B973-3966EC01419B}" sibTransId="{5BF1F0BD-2C92-4CA1-93CD-3EA2E09F4EE2}"/>
    <dgm:cxn modelId="{CC59629F-06B9-471B-80E0-FC51F4475B3D}" type="presOf" srcId="{7DB892B2-0E0D-420C-B451-7722D28313F7}" destId="{DF18FD10-B426-424A-8632-4F3E0488E5FC}" srcOrd="0" destOrd="0" presId="urn:microsoft.com/office/officeart/2005/8/layout/bProcess4"/>
    <dgm:cxn modelId="{87998FD1-A301-4733-9331-1795CC56534D}" srcId="{1F0FB2EE-4143-43D1-817A-9730FE873531}" destId="{1A066BF7-810B-498E-9B71-4BE604C35145}" srcOrd="0" destOrd="0" parTransId="{551E2BC4-322B-4917-80F0-6F289DD131BD}" sibTransId="{BCD89840-710B-41CC-80E1-A699FA6BF644}"/>
    <dgm:cxn modelId="{DD3408F6-062A-417A-8B56-5B3805F2E7D2}" type="presOf" srcId="{BCD89840-710B-41CC-80E1-A699FA6BF644}" destId="{E28A262D-0B93-49C0-85A8-FF57875272C2}" srcOrd="0" destOrd="0" presId="urn:microsoft.com/office/officeart/2005/8/layout/bProcess4"/>
    <dgm:cxn modelId="{31903D10-BC41-4974-A829-EA3C7278BC39}" type="presParOf" srcId="{E22D0B22-AAAD-4780-89CC-847BAD6F468F}" destId="{4B311BFD-8EB7-46E9-A3B6-C5C47CFE6942}" srcOrd="0" destOrd="0" presId="urn:microsoft.com/office/officeart/2005/8/layout/bProcess4"/>
    <dgm:cxn modelId="{ED08DCA1-D394-46C6-AFB5-E45D7CD5669A}" type="presParOf" srcId="{4B311BFD-8EB7-46E9-A3B6-C5C47CFE6942}" destId="{C8CF5390-16B5-4FC5-8640-64964D240785}" srcOrd="0" destOrd="0" presId="urn:microsoft.com/office/officeart/2005/8/layout/bProcess4"/>
    <dgm:cxn modelId="{515CF915-6D48-4936-98AC-D566CF36A4A3}" type="presParOf" srcId="{4B311BFD-8EB7-46E9-A3B6-C5C47CFE6942}" destId="{4F4DBFEA-6993-43D2-8550-9C63128083EA}" srcOrd="1" destOrd="0" presId="urn:microsoft.com/office/officeart/2005/8/layout/bProcess4"/>
    <dgm:cxn modelId="{414CE1D3-D08F-4904-973C-D8B601DDB2D9}" type="presParOf" srcId="{E22D0B22-AAAD-4780-89CC-847BAD6F468F}" destId="{E28A262D-0B93-49C0-85A8-FF57875272C2}" srcOrd="1" destOrd="0" presId="urn:microsoft.com/office/officeart/2005/8/layout/bProcess4"/>
    <dgm:cxn modelId="{9AF9CA43-D07C-46B2-BFF6-2DC65FCF161C}" type="presParOf" srcId="{E22D0B22-AAAD-4780-89CC-847BAD6F468F}" destId="{600DF6F0-DB20-44AB-A812-6F730F846214}" srcOrd="2" destOrd="0" presId="urn:microsoft.com/office/officeart/2005/8/layout/bProcess4"/>
    <dgm:cxn modelId="{B2C971F7-586A-4566-B2E7-8A965A94738C}" type="presParOf" srcId="{600DF6F0-DB20-44AB-A812-6F730F846214}" destId="{DC82E6B6-54CA-493F-AB26-5808786A6FB8}" srcOrd="0" destOrd="0" presId="urn:microsoft.com/office/officeart/2005/8/layout/bProcess4"/>
    <dgm:cxn modelId="{5D07AA6D-ACFD-4B80-8E2E-E71227CC8D85}" type="presParOf" srcId="{600DF6F0-DB20-44AB-A812-6F730F846214}" destId="{F1A2D2A9-AB15-455D-A034-0B53446DC5B5}" srcOrd="1" destOrd="0" presId="urn:microsoft.com/office/officeart/2005/8/layout/bProcess4"/>
    <dgm:cxn modelId="{991A866F-8568-47FE-8DF1-D9F011991E13}" type="presParOf" srcId="{E22D0B22-AAAD-4780-89CC-847BAD6F468F}" destId="{92340564-8D1D-4B16-8221-86830D7817E6}" srcOrd="3" destOrd="0" presId="urn:microsoft.com/office/officeart/2005/8/layout/bProcess4"/>
    <dgm:cxn modelId="{45641B45-2EF4-44E1-9E3B-E095C3C4C672}" type="presParOf" srcId="{E22D0B22-AAAD-4780-89CC-847BAD6F468F}" destId="{806E4064-DD46-43CE-B091-547AA8892C74}" srcOrd="4" destOrd="0" presId="urn:microsoft.com/office/officeart/2005/8/layout/bProcess4"/>
    <dgm:cxn modelId="{C915B4C9-1A20-4774-9291-D7D5D5ACFD6B}" type="presParOf" srcId="{806E4064-DD46-43CE-B091-547AA8892C74}" destId="{B0BFAE7C-9CA5-44D3-8507-671EA93AA1E4}" srcOrd="0" destOrd="0" presId="urn:microsoft.com/office/officeart/2005/8/layout/bProcess4"/>
    <dgm:cxn modelId="{DE858634-A3C3-4999-9F00-AF29BB7D7DCF}" type="presParOf" srcId="{806E4064-DD46-43CE-B091-547AA8892C74}" destId="{0D70175B-6136-44C3-AC35-EDDE7D5FC48B}" srcOrd="1" destOrd="0" presId="urn:microsoft.com/office/officeart/2005/8/layout/bProcess4"/>
    <dgm:cxn modelId="{727F7249-4953-472B-A7BF-8FDB60105C5F}" type="presParOf" srcId="{E22D0B22-AAAD-4780-89CC-847BAD6F468F}" destId="{4970D0ED-1467-43CD-8A03-83FFD3D85C61}" srcOrd="5" destOrd="0" presId="urn:microsoft.com/office/officeart/2005/8/layout/bProcess4"/>
    <dgm:cxn modelId="{1B20AB1D-177F-4D7A-9B02-252953A0B67A}" type="presParOf" srcId="{E22D0B22-AAAD-4780-89CC-847BAD6F468F}" destId="{F1E6E879-A26E-4AAD-B86E-C51525A5F427}" srcOrd="6" destOrd="0" presId="urn:microsoft.com/office/officeart/2005/8/layout/bProcess4"/>
    <dgm:cxn modelId="{BB350DE3-3AB6-42B8-9ECE-7C1E4F6E4EB7}" type="presParOf" srcId="{F1E6E879-A26E-4AAD-B86E-C51525A5F427}" destId="{1DF61CD0-E7EB-4E1E-B8D5-954CF29E5367}" srcOrd="0" destOrd="0" presId="urn:microsoft.com/office/officeart/2005/8/layout/bProcess4"/>
    <dgm:cxn modelId="{8B1808DE-4551-48B2-8C6F-58D804C19292}" type="presParOf" srcId="{F1E6E879-A26E-4AAD-B86E-C51525A5F427}" destId="{DF18FD10-B426-424A-8632-4F3E0488E5F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57E74-8057-48DE-912E-464E4AAA827D}">
      <dsp:nvSpPr>
        <dsp:cNvPr id="0" name=""/>
        <dsp:cNvSpPr/>
      </dsp:nvSpPr>
      <dsp:spPr>
        <a:xfrm>
          <a:off x="713123" y="1348032"/>
          <a:ext cx="763382" cy="7633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0C74A3A-AE69-40BC-BA07-811BAF4B0959}">
      <dsp:nvSpPr>
        <dsp:cNvPr id="0" name=""/>
        <dsp:cNvSpPr/>
      </dsp:nvSpPr>
      <dsp:spPr>
        <a:xfrm>
          <a:off x="4267" y="2206268"/>
          <a:ext cx="2181093" cy="327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sk-SK" sz="2100" kern="1200" noProof="0" dirty="0"/>
            <a:t>Sen</a:t>
          </a:r>
        </a:p>
      </dsp:txBody>
      <dsp:txXfrm>
        <a:off x="4267" y="2206268"/>
        <a:ext cx="2181093" cy="327164"/>
      </dsp:txXfrm>
    </dsp:sp>
    <dsp:sp modelId="{A4433C94-6E4E-405C-AE9F-26764847360D}">
      <dsp:nvSpPr>
        <dsp:cNvPr id="0" name=""/>
        <dsp:cNvSpPr/>
      </dsp:nvSpPr>
      <dsp:spPr>
        <a:xfrm>
          <a:off x="4267" y="2577549"/>
          <a:ext cx="2181093" cy="97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7C89C4-F6D6-47B8-A77B-785B366EEC7E}">
      <dsp:nvSpPr>
        <dsp:cNvPr id="0" name=""/>
        <dsp:cNvSpPr/>
      </dsp:nvSpPr>
      <dsp:spPr>
        <a:xfrm>
          <a:off x="3275908" y="1348032"/>
          <a:ext cx="763382" cy="7633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A23E20E-5A34-4BFA-8F11-557C972039FC}">
      <dsp:nvSpPr>
        <dsp:cNvPr id="0" name=""/>
        <dsp:cNvSpPr/>
      </dsp:nvSpPr>
      <dsp:spPr>
        <a:xfrm>
          <a:off x="2567053" y="2206268"/>
          <a:ext cx="2181093" cy="327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sk-SK" sz="2100" kern="1200" noProof="0" dirty="0"/>
            <a:t>Návrh</a:t>
          </a:r>
        </a:p>
      </dsp:txBody>
      <dsp:txXfrm>
        <a:off x="2567053" y="2206268"/>
        <a:ext cx="2181093" cy="327164"/>
      </dsp:txXfrm>
    </dsp:sp>
    <dsp:sp modelId="{AFE843AB-8A0E-49AD-B766-A4FB1BDCD12B}">
      <dsp:nvSpPr>
        <dsp:cNvPr id="0" name=""/>
        <dsp:cNvSpPr/>
      </dsp:nvSpPr>
      <dsp:spPr>
        <a:xfrm>
          <a:off x="2567053" y="2577549"/>
          <a:ext cx="2181093" cy="97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1DD085-43D8-4282-AAE3-2630C80E65B4}">
      <dsp:nvSpPr>
        <dsp:cNvPr id="0" name=""/>
        <dsp:cNvSpPr/>
      </dsp:nvSpPr>
      <dsp:spPr>
        <a:xfrm>
          <a:off x="5838693" y="1348032"/>
          <a:ext cx="763382" cy="7633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49FDA3F-E96A-48EC-8DA1-56251192BFED}">
      <dsp:nvSpPr>
        <dsp:cNvPr id="0" name=""/>
        <dsp:cNvSpPr/>
      </dsp:nvSpPr>
      <dsp:spPr>
        <a:xfrm>
          <a:off x="5129838" y="2206268"/>
          <a:ext cx="2181093" cy="327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sk-SK" sz="2100" kern="1200" noProof="0" dirty="0"/>
            <a:t>Projektovanie</a:t>
          </a:r>
        </a:p>
      </dsp:txBody>
      <dsp:txXfrm>
        <a:off x="5129838" y="2206268"/>
        <a:ext cx="2181093" cy="327164"/>
      </dsp:txXfrm>
    </dsp:sp>
    <dsp:sp modelId="{AD62B4A4-872C-4759-A4CF-C368039ADF17}">
      <dsp:nvSpPr>
        <dsp:cNvPr id="0" name=""/>
        <dsp:cNvSpPr/>
      </dsp:nvSpPr>
      <dsp:spPr>
        <a:xfrm>
          <a:off x="5129838" y="2577549"/>
          <a:ext cx="2181093" cy="976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A262D-0B93-49C0-85A8-FF57875272C2}">
      <dsp:nvSpPr>
        <dsp:cNvPr id="0" name=""/>
        <dsp:cNvSpPr/>
      </dsp:nvSpPr>
      <dsp:spPr>
        <a:xfrm rot="5400000">
          <a:off x="-356852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F4DBFEA-6993-43D2-8550-9C63128083EA}">
      <dsp:nvSpPr>
        <dsp:cNvPr id="0" name=""/>
        <dsp:cNvSpPr/>
      </dsp:nvSpPr>
      <dsp:spPr>
        <a:xfrm>
          <a:off x="2758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sk-SK" sz="5300" kern="1200" noProof="0" dirty="0">
            <a:solidFill>
              <a:schemeClr val="bg1"/>
            </a:solidFill>
          </a:endParaRPr>
        </a:p>
      </dsp:txBody>
      <dsp:txXfrm>
        <a:off x="40420" y="228355"/>
        <a:ext cx="2067785" cy="1210541"/>
      </dsp:txXfrm>
    </dsp:sp>
    <dsp:sp modelId="{92340564-8D1D-4B16-8221-86830D7817E6}">
      <dsp:nvSpPr>
        <dsp:cNvPr id="0" name=""/>
        <dsp:cNvSpPr/>
      </dsp:nvSpPr>
      <dsp:spPr>
        <a:xfrm>
          <a:off x="446813" y="2020053"/>
          <a:ext cx="2834902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A2D2A9-AB15-455D-A034-0B53446DC5B5}">
      <dsp:nvSpPr>
        <dsp:cNvPr id="0" name=""/>
        <dsp:cNvSpPr/>
      </dsp:nvSpPr>
      <dsp:spPr>
        <a:xfrm>
          <a:off x="2758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sk-SK" sz="5300" kern="1200" noProof="0" dirty="0">
            <a:solidFill>
              <a:schemeClr val="bg1"/>
            </a:solidFill>
          </a:endParaRPr>
        </a:p>
      </dsp:txBody>
      <dsp:txXfrm>
        <a:off x="40420" y="1835688"/>
        <a:ext cx="2067785" cy="1210541"/>
      </dsp:txXfrm>
    </dsp:sp>
    <dsp:sp modelId="{4970D0ED-1467-43CD-8A03-83FFD3D85C61}">
      <dsp:nvSpPr>
        <dsp:cNvPr id="0" name=""/>
        <dsp:cNvSpPr/>
      </dsp:nvSpPr>
      <dsp:spPr>
        <a:xfrm rot="16200000">
          <a:off x="2493483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70175B-6136-44C3-AC35-EDDE7D5FC48B}">
      <dsp:nvSpPr>
        <dsp:cNvPr id="0" name=""/>
        <dsp:cNvSpPr/>
      </dsp:nvSpPr>
      <dsp:spPr>
        <a:xfrm>
          <a:off x="2853094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sk-SK" sz="5300" kern="1200" noProof="0" dirty="0">
            <a:solidFill>
              <a:schemeClr val="bg1"/>
            </a:solidFill>
          </a:endParaRPr>
        </a:p>
      </dsp:txBody>
      <dsp:txXfrm>
        <a:off x="2890756" y="1835688"/>
        <a:ext cx="2067785" cy="1210541"/>
      </dsp:txXfrm>
    </dsp:sp>
    <dsp:sp modelId="{DF18FD10-B426-424A-8632-4F3E0488E5FC}">
      <dsp:nvSpPr>
        <dsp:cNvPr id="0" name=""/>
        <dsp:cNvSpPr/>
      </dsp:nvSpPr>
      <dsp:spPr>
        <a:xfrm>
          <a:off x="2853094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sk-SK" sz="5300" kern="1200" noProof="0" dirty="0">
            <a:solidFill>
              <a:schemeClr val="bg1"/>
            </a:solidFill>
          </a:endParaRPr>
        </a:p>
      </dsp:txBody>
      <dsp:txXfrm>
        <a:off x="2890756" y="228355"/>
        <a:ext cx="2067785" cy="1210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8A9C2AC7-D117-4F1F-A211-4D040EF2F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0F114AB5-D98A-4F23-9AE9-481E9EDDF7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91589-F6C2-45EA-A9B9-AD26F3BBC592}" type="datetimeFigureOut">
              <a:rPr lang="sk-SK" smtClean="0"/>
              <a:t>2. 12. 2022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50382E7B-434F-4F76-95CA-9543DE5686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1227B436-B70E-4D34-AC98-7BF3CAD5A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739B8-15C1-4639-B479-D352484E7FA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56219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D8A4A-26DD-4600-A672-B31931CCB24D}" type="datetimeFigureOut">
              <a:rPr lang="sk-SK" smtClean="0"/>
              <a:t>2. 12. 2022</a:t>
            </a:fld>
            <a:endParaRPr lang="sk-SK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 dirty="0"/>
              <a:t>Upraviť štýly predlohy textu</a:t>
            </a:r>
          </a:p>
          <a:p>
            <a:pPr lvl="1"/>
            <a:r>
              <a:rPr lang="sk-SK" dirty="0"/>
              <a:t>Druhá úroveň</a:t>
            </a:r>
          </a:p>
          <a:p>
            <a:pPr lvl="2"/>
            <a:r>
              <a:rPr lang="sk-SK" dirty="0"/>
              <a:t>Tretia úroveň</a:t>
            </a:r>
          </a:p>
          <a:p>
            <a:pPr lvl="3"/>
            <a:r>
              <a:rPr lang="sk-SK" dirty="0"/>
              <a:t>Štvrtá úroveň</a:t>
            </a:r>
          </a:p>
          <a:p>
            <a:pPr lvl="4"/>
            <a:r>
              <a:rPr lang="sk-SK" dirty="0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F7CC5-38EE-4106-A916-1712DE2529B0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88163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F7CC5-38EE-4106-A916-1712DE2529B0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498772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F7CC5-38EE-4106-A916-1712DE2529B0}" type="slidenum">
              <a:rPr lang="sk-SK" smtClean="0"/>
              <a:t>2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75267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F7CC5-38EE-4106-A916-1712DE2529B0}" type="slidenum">
              <a:rPr lang="sk-SK" smtClean="0"/>
              <a:t>3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02391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F7CC5-38EE-4106-A916-1712DE2529B0}" type="slidenum">
              <a:rPr lang="sk-SK" smtClean="0"/>
              <a:t>4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50640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FF7CC5-38EE-4106-A916-1712DE2529B0}" type="slidenum">
              <a:rPr lang="sk-SK" smtClean="0"/>
              <a:t>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372376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8" name="Obdĺžnik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2" name="Nadpis 1"/>
          <p:cNvSpPr>
            <a:spLocks noGrp="1"/>
          </p:cNvSpPr>
          <p:nvPr>
            <p:ph type="ctrTitle" hasCustomPrompt="1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 hasCustomPrompt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sk-SK" dirty="0"/>
              <a:t>Kliknite sem a upravte štýl predlohy podnadpisov</a:t>
            </a:r>
          </a:p>
        </p:txBody>
      </p:sp>
      <p:sp>
        <p:nvSpPr>
          <p:cNvPr id="4" name="Zástupný dá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8C14BA-2D6A-4188-85D1-EC20C5330C9D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5" name="Zástupná pät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6" name="Zástupný objekt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7" name="Zástupný dá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B738E9-82A6-439A-B80E-F7B79BAB9BB8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8" name="Zástupná pät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9" name="Zástupný objekt čísla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 hasCustomPrompt="1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7" name="Zástupný dá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61961A-9B3E-4C30-BB62-9B44AD1DF010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8" name="Zástupná pät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9" name="Zástupný objekt čísla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obsah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4" name="Zástupný dá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F45080-2D71-410F-A19F-402BA14CF64B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5" name="Zástupná pät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6" name="Zástupný objekt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4" name="Zástupný dá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A6101D-DDA9-4EEB-98E2-A3B74C90D8CA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5" name="Zástupná pät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6" name="Zástupný objekt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obsahu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4" name="Zástupný objekt obsahu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8" name="Zástupný dátum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B658B1-9A56-48F4-ACFB-063385B3CF5B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9" name="Zástupná pät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10" name="Zástupné číslo snímky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obsahu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5" name="Zástupný objekt textu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obsahu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2" name="Zástupný dá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5A6239-F528-46A0-9C96-3A34BF553D64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11" name="Zástupná päta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12" name="Zástupné číslo snímky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2" name="Zástupný dá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E3B0D6-D242-48EB-B36B-05C91380A5A5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7" name="Zástupná pät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8" name="Zástupný symbol čísla snímk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ástupný dá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DE66CB-D294-43C9-BF82-0E6B130D8046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6" name="Zástupná pät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7" name="Zástupný objekt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objekt obsahu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4" name="Zástupný objekt textu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8" name="Zástupný dátum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B1D364-E956-471D-A158-1791D26265C3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9" name="Zástupná pät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10" name="Zástupné číslo snímky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  <p:sp>
        <p:nvSpPr>
          <p:cNvPr id="11" name="Zástupný symbol obsahu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12" name="Zástupný symbol obsahu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sk-SK" dirty="0"/>
          </a:p>
        </p:txBody>
      </p:sp>
      <p:sp>
        <p:nvSpPr>
          <p:cNvPr id="6" name="Zástupný objekt textu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13" name="Zástupný objekt textu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14" name="Zástupný objekt textu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dirty="0"/>
              <a:t>Ak chcete pridať obrázok, kliknite na ikonu</a:t>
            </a:r>
          </a:p>
        </p:txBody>
      </p:sp>
      <p:sp>
        <p:nvSpPr>
          <p:cNvPr id="4" name="Zástupný objekt textu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8" name="Zástupný dátum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F73A96-5B1A-445A-882E-CD3FEFA5C3A6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9" name="Zástupná päta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10" name="Zástupné číslo snímky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dirty="0"/>
              <a:t>Kliknite sem a upravte štýl predlohy nadpisov</a:t>
            </a:r>
          </a:p>
        </p:txBody>
      </p:sp>
      <p:sp>
        <p:nvSpPr>
          <p:cNvPr id="38" name="Obdĺžnik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sk-SK" dirty="0"/>
              <a:t>Upraviť štýly predlohy textu</a:t>
            </a:r>
          </a:p>
          <a:p>
            <a:pPr lvl="1" rtl="0"/>
            <a:r>
              <a:rPr lang="sk-SK" dirty="0"/>
              <a:t>Druhá úroveň</a:t>
            </a:r>
          </a:p>
          <a:p>
            <a:pPr lvl="2" rtl="0"/>
            <a:r>
              <a:rPr lang="sk-SK" dirty="0"/>
              <a:t>Tretia úroveň</a:t>
            </a:r>
          </a:p>
          <a:p>
            <a:pPr lvl="3" rtl="0"/>
            <a:r>
              <a:rPr lang="sk-SK" dirty="0"/>
              <a:t>Štvrtá úroveň</a:t>
            </a:r>
          </a:p>
          <a:p>
            <a:pPr lvl="4" rtl="0"/>
            <a:r>
              <a:rPr lang="sk-SK" dirty="0"/>
              <a:t>Piata úroveň</a:t>
            </a:r>
          </a:p>
        </p:txBody>
      </p:sp>
      <p:sp>
        <p:nvSpPr>
          <p:cNvPr id="4" name="Zástupný dátum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3922CA60-0049-4506-94A1-1DCBE9F61482}" type="datetime1">
              <a:rPr lang="sk-SK" smtClean="0"/>
              <a:t>2. 12. 2022</a:t>
            </a:fld>
            <a:endParaRPr lang="sk-SK" dirty="0"/>
          </a:p>
        </p:txBody>
      </p:sp>
      <p:sp>
        <p:nvSpPr>
          <p:cNvPr id="5" name="Zástupná päta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sk-SK" dirty="0"/>
          </a:p>
        </p:txBody>
      </p:sp>
      <p:sp>
        <p:nvSpPr>
          <p:cNvPr id="6" name="Zástupný objekt čísla snímky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1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10.png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2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D1628877-E08F-4E76-A6D9-CAFB570DB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ok 4" descr="Plány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092" b="9472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57587975-CDAC-4067-A9DD-FF1F73F84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557" y="1653703"/>
            <a:ext cx="3361953" cy="2470488"/>
          </a:xfrm>
        </p:spPr>
        <p:txBody>
          <a:bodyPr rtlCol="0">
            <a:normAutofit/>
          </a:bodyPr>
          <a:lstStyle/>
          <a:p>
            <a:pPr rtl="0"/>
            <a:r>
              <a:rPr lang="sk-SK" sz="4400">
                <a:solidFill>
                  <a:schemeClr val="bg1"/>
                </a:solidFill>
              </a:rPr>
              <a:t>Ant-Adaptation</a:t>
            </a:r>
            <a:br>
              <a:rPr lang="sk-SK" sz="4400">
                <a:solidFill>
                  <a:schemeClr val="bg1"/>
                </a:solidFill>
              </a:rPr>
            </a:br>
            <a:r>
              <a:rPr lang="sk-SK" sz="4400">
                <a:solidFill>
                  <a:schemeClr val="bg1"/>
                </a:solidFill>
              </a:rPr>
              <a:t>Cooperation 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57" y="4260714"/>
            <a:ext cx="3361953" cy="1032093"/>
          </a:xfrm>
        </p:spPr>
        <p:txBody>
          <a:bodyPr rtlCol="0">
            <a:normAutofit/>
          </a:bodyPr>
          <a:lstStyle/>
          <a:p>
            <a:pPr rtl="0"/>
            <a:r>
              <a:rPr lang="sk-SK" dirty="0">
                <a:solidFill>
                  <a:schemeClr val="bg1"/>
                </a:solidFill>
              </a:rPr>
              <a:t>Patrik Šrámek, Juraj </a:t>
            </a:r>
            <a:r>
              <a:rPr lang="sk-SK" dirty="0" err="1">
                <a:solidFill>
                  <a:schemeClr val="bg1"/>
                </a:solidFill>
              </a:rPr>
              <a:t>Volár</a:t>
            </a:r>
            <a:r>
              <a:rPr lang="sk-SK" dirty="0">
                <a:solidFill>
                  <a:schemeClr val="bg1"/>
                </a:solidFill>
              </a:rPr>
              <a:t>, Matej </a:t>
            </a:r>
            <a:r>
              <a:rPr lang="sk-SK" dirty="0" err="1">
                <a:solidFill>
                  <a:schemeClr val="bg1"/>
                </a:solidFill>
              </a:rPr>
              <a:t>Dzurák</a:t>
            </a:r>
            <a:endParaRPr lang="sk-S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Obdĺžnik 9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 descr="viacerí ľudia pozerajúci sa na technické výkresy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2" name="Obdĺžnik 11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rtlCol="0">
            <a:normAutofit/>
          </a:bodyPr>
          <a:lstStyle/>
          <a:p>
            <a:pPr rtl="0"/>
            <a:r>
              <a:rPr lang="sk-SK" dirty="0"/>
              <a:t>Plánovanie procesu</a:t>
            </a:r>
          </a:p>
        </p:txBody>
      </p:sp>
      <p:sp>
        <p:nvSpPr>
          <p:cNvPr id="14" name="Obdĺžnik 13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16" name="Obdĺžnik 15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graphicFrame>
        <p:nvGraphicFramePr>
          <p:cNvPr id="4" name="Zástupný obsah 3" descr="Zástupná ikona grafického prvku SmartArt ">
            <a:extLst>
              <a:ext uri="{FF2B5EF4-FFF2-40B4-BE49-F238E27FC236}">
                <a16:creationId xmlns:a16="http://schemas.microsoft.com/office/drawing/2014/main" id="{F5DF3745-CCEE-4BD3-9E49-A25F9124A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065675"/>
              </p:ext>
            </p:extLst>
          </p:nvPr>
        </p:nvGraphicFramePr>
        <p:xfrm>
          <a:off x="3972128" y="971055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Obrázok 5">
            <a:extLst>
              <a:ext uri="{FF2B5EF4-FFF2-40B4-BE49-F238E27FC236}">
                <a16:creationId xmlns:a16="http://schemas.microsoft.com/office/drawing/2014/main" id="{FD6EEB87-F35D-CD9B-B6D7-8AE2038F5D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72301" y="3907604"/>
            <a:ext cx="1269947" cy="1162121"/>
          </a:xfrm>
          <a:prstGeom prst="rect">
            <a:avLst/>
          </a:prstGeom>
        </p:spPr>
      </p:pic>
      <p:pic>
        <p:nvPicPr>
          <p:cNvPr id="8" name="Obrázok 7" descr="Obrázok, na ktorom je text, ClipArt, znak&#10;&#10;Automaticky generovaný popis">
            <a:extLst>
              <a:ext uri="{FF2B5EF4-FFF2-40B4-BE49-F238E27FC236}">
                <a16:creationId xmlns:a16="http://schemas.microsoft.com/office/drawing/2014/main" id="{669E2D24-54BD-09C3-75E9-0AE884C3CC6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5067" y="3716394"/>
            <a:ext cx="1933403" cy="1406111"/>
          </a:xfrm>
          <a:prstGeom prst="rect">
            <a:avLst/>
          </a:prstGeom>
        </p:spPr>
      </p:pic>
      <p:pic>
        <p:nvPicPr>
          <p:cNvPr id="11" name="Obrázok 10" descr="Obrázok, na ktorom je spodná bielizeň&#10;&#10;Automaticky generovaný popis">
            <a:extLst>
              <a:ext uri="{FF2B5EF4-FFF2-40B4-BE49-F238E27FC236}">
                <a16:creationId xmlns:a16="http://schemas.microsoft.com/office/drawing/2014/main" id="{6F7DF283-7636-A2D7-FF53-54AD011E6B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18985" y="3769172"/>
            <a:ext cx="1704436" cy="130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Obdĺžnik 12">
            <a:extLst>
              <a:ext uri="{FF2B5EF4-FFF2-40B4-BE49-F238E27FC236}">
                <a16:creationId xmlns:a16="http://schemas.microsoft.com/office/drawing/2014/main" id="{0F9DE327-AEAE-44B2-8483-660A265AE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15" name="Obdĺžnik 14">
            <a:extLst>
              <a:ext uri="{FF2B5EF4-FFF2-40B4-BE49-F238E27FC236}">
                <a16:creationId xmlns:a16="http://schemas.microsoft.com/office/drawing/2014/main" id="{C1492CA2-7E37-4577-8E02-1E79AE7EE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 rtlCol="0">
            <a:normAutofit/>
          </a:bodyPr>
          <a:lstStyle/>
          <a:p>
            <a:pPr rtl="0"/>
            <a:r>
              <a:rPr lang="sk-SK" dirty="0"/>
              <a:t>Pracovná časová os</a:t>
            </a:r>
          </a:p>
        </p:txBody>
      </p:sp>
      <p:sp>
        <p:nvSpPr>
          <p:cNvPr id="17" name="Obdĺžnik 16">
            <a:extLst>
              <a:ext uri="{FF2B5EF4-FFF2-40B4-BE49-F238E27FC236}">
                <a16:creationId xmlns:a16="http://schemas.microsoft.com/office/drawing/2014/main" id="{87ACB9FA-C8E8-43F1-868B-D328ECFC3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graphicFrame>
        <p:nvGraphicFramePr>
          <p:cNvPr id="8" name="Zástupný obsah 7" descr="Graf">
            <a:extLst>
              <a:ext uri="{FF2B5EF4-FFF2-40B4-BE49-F238E27FC236}">
                <a16:creationId xmlns:a16="http://schemas.microsoft.com/office/drawing/2014/main" id="{20C180B3-FF82-4BC4-AA2E-E7DF3EF96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475961"/>
              </p:ext>
            </p:extLst>
          </p:nvPr>
        </p:nvGraphicFramePr>
        <p:xfrm>
          <a:off x="866647" y="75732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5286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dĺžnik 10">
            <a:extLst>
              <a:ext uri="{FF2B5EF4-FFF2-40B4-BE49-F238E27FC236}">
                <a16:creationId xmlns:a16="http://schemas.microsoft.com/office/drawing/2014/main" id="{72AC46CB-E41C-431E-B498-6295C0C5E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254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FE1F858-2A30-4F73-962A-B70A9326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 rtlCol="0">
            <a:normAutofit/>
          </a:bodyPr>
          <a:lstStyle/>
          <a:p>
            <a:pPr rtl="0"/>
            <a:r>
              <a:rPr lang="sk-SK" dirty="0"/>
              <a:t>Piliere úspechu</a:t>
            </a:r>
          </a:p>
        </p:txBody>
      </p:sp>
      <p:pic>
        <p:nvPicPr>
          <p:cNvPr id="6" name="Obrázok 5" descr="Žena v kancelárii pozerajúca sa postojačky na technické výkresy">
            <a:extLst>
              <a:ext uri="{FF2B5EF4-FFF2-40B4-BE49-F238E27FC236}">
                <a16:creationId xmlns:a16="http://schemas.microsoft.com/office/drawing/2014/main" id="{6F523839-0F2B-44C9-82BE-A2C19B244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44" r="2462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graphicFrame>
        <p:nvGraphicFramePr>
          <p:cNvPr id="4" name="Zástupný obsah 3" descr="SmartArt">
            <a:extLst>
              <a:ext uri="{FF2B5EF4-FFF2-40B4-BE49-F238E27FC236}">
                <a16:creationId xmlns:a16="http://schemas.microsoft.com/office/drawing/2014/main" id="{DFE8205B-4C0D-4F7E-A9F7-22AEE49E8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850132"/>
              </p:ext>
            </p:extLst>
          </p:nvPr>
        </p:nvGraphicFramePr>
        <p:xfrm>
          <a:off x="289249" y="2510395"/>
          <a:ext cx="4998962" cy="3274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6896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Obdĺžnik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 descr="Pracovná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Obdĺžnik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sk-SK" dirty="0"/>
              <a:t>Ďakujeme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F6083A9-53C1-4358-80D7-727411C1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54094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sk-SK" b="1" dirty="0"/>
              <a:t>meno@example.com</a:t>
            </a:r>
            <a:endParaRPr lang="sk-SK" dirty="0"/>
          </a:p>
        </p:txBody>
      </p:sp>
      <p:sp>
        <p:nvSpPr>
          <p:cNvPr id="14" name="Obdĺžnik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</p:sld>
</file>

<file path=ppt/theme/theme1.xml><?xml version="1.0" encoding="utf-8"?>
<a:theme xmlns:a="http://schemas.openxmlformats.org/drawingml/2006/main" name="Rám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a083604-93dd-402a-b5a7-5e430276461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65ACED075BE4347839E485EE53DB3E2" ma:contentTypeVersion="6" ma:contentTypeDescription="Umožňuje vytvoriť nový dokument." ma:contentTypeScope="" ma:versionID="8ae9135c1fcbfb7bd4a509c02b25110e">
  <xsd:schema xmlns:xsd="http://www.w3.org/2001/XMLSchema" xmlns:xs="http://www.w3.org/2001/XMLSchema" xmlns:p="http://schemas.microsoft.com/office/2006/metadata/properties" xmlns:ns3="3a083604-93dd-402a-b5a7-5e4302764617" xmlns:ns4="0e25a511-9e1b-4125-bfff-cfc501a2be89" targetNamespace="http://schemas.microsoft.com/office/2006/metadata/properties" ma:root="true" ma:fieldsID="237dcfb5236178c7da331f2a2027d484" ns3:_="" ns4:_="">
    <xsd:import namespace="3a083604-93dd-402a-b5a7-5e4302764617"/>
    <xsd:import namespace="0e25a511-9e1b-4125-bfff-cfc501a2be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083604-93dd-402a-b5a7-5e43027646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a511-9e1b-4125-bfff-cfc501a2be8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Zdieľa sa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Zdieľané s podrobnosťa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ríkaz hash indikátora zdieľ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541854-87B3-4953-A183-EF3BD285377B}">
  <ds:schemaRefs>
    <ds:schemaRef ds:uri="http://schemas.microsoft.com/office/2006/documentManagement/types"/>
    <ds:schemaRef ds:uri="http://purl.org/dc/terms/"/>
    <ds:schemaRef ds:uri="http://purl.org/dc/dcmitype/"/>
    <ds:schemaRef ds:uri="3a083604-93dd-402a-b5a7-5e4302764617"/>
    <ds:schemaRef ds:uri="http://www.w3.org/XML/1998/namespace"/>
    <ds:schemaRef ds:uri="0e25a511-9e1b-4125-bfff-cfc501a2be89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DFB9BFA2-1FA5-44A1-B975-10D6BF58EC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9E149A-AD5C-4E4A-9689-B083BC15B6E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083604-93dd-402a-b5a7-5e4302764617"/>
    <ds:schemaRef ds:uri="0e25a511-9e1b-4125-bfff-cfc501a2be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Architektonický návrh</Template>
  <TotalTime>16</TotalTime>
  <Words>35</Words>
  <Application>Microsoft Office PowerPoint</Application>
  <PresentationFormat>Širokouhlá</PresentationFormat>
  <Paragraphs>16</Paragraphs>
  <Slides>5</Slides>
  <Notes>5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5</vt:i4>
      </vt:variant>
    </vt:vector>
  </HeadingPairs>
  <TitlesOfParts>
    <vt:vector size="9" baseType="lpstr">
      <vt:lpstr>Calibri</vt:lpstr>
      <vt:lpstr>Corbel</vt:lpstr>
      <vt:lpstr>Wingdings 2</vt:lpstr>
      <vt:lpstr>Rám</vt:lpstr>
      <vt:lpstr>Ant-Adaptation Cooperation </vt:lpstr>
      <vt:lpstr>Plánovanie procesu</vt:lpstr>
      <vt:lpstr>Pracovná časová os</vt:lpstr>
      <vt:lpstr>Piliere úspechu</vt:lpstr>
      <vt:lpstr>Ďakujeme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Ant-Adaptation Cooperation</dc:title>
  <dc:creator>STUD - Patrik Šrámek</dc:creator>
  <cp:lastModifiedBy>STUD - Patrik Šrámek</cp:lastModifiedBy>
  <cp:revision>2</cp:revision>
  <dcterms:created xsi:type="dcterms:W3CDTF">2022-12-02T12:16:29Z</dcterms:created>
  <dcterms:modified xsi:type="dcterms:W3CDTF">2022-12-02T12:32:34Z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0x010100165ACED075BE4347839E485EE53DB3E2</vt:lpwstr>
  </property>
</Properties>
</file>